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531D-3BC3-406A-A71F-436406A741B3}" type="datetimeFigureOut">
              <a:rPr lang="ru-RU" smtClean="0"/>
              <a:t>11.03.2015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6ABB-7E0A-4FDC-A15E-A9CE7A417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648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531D-3BC3-406A-A71F-436406A741B3}" type="datetimeFigureOut">
              <a:rPr lang="ru-RU" smtClean="0"/>
              <a:t>11.03.2015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6ABB-7E0A-4FDC-A15E-A9CE7A417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192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531D-3BC3-406A-A71F-436406A741B3}" type="datetimeFigureOut">
              <a:rPr lang="ru-RU" smtClean="0"/>
              <a:t>11.03.2015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6ABB-7E0A-4FDC-A15E-A9CE7A417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842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531D-3BC3-406A-A71F-436406A741B3}" type="datetimeFigureOut">
              <a:rPr lang="ru-RU" smtClean="0"/>
              <a:t>11.03.2015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6ABB-7E0A-4FDC-A15E-A9CE7A417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451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531D-3BC3-406A-A71F-436406A741B3}" type="datetimeFigureOut">
              <a:rPr lang="ru-RU" smtClean="0"/>
              <a:t>11.03.2015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6ABB-7E0A-4FDC-A15E-A9CE7A417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600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531D-3BC3-406A-A71F-436406A741B3}" type="datetimeFigureOut">
              <a:rPr lang="ru-RU" smtClean="0"/>
              <a:t>11.03.2015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6ABB-7E0A-4FDC-A15E-A9CE7A417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365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531D-3BC3-406A-A71F-436406A741B3}" type="datetimeFigureOut">
              <a:rPr lang="ru-RU" smtClean="0"/>
              <a:t>11.03.2015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6ABB-7E0A-4FDC-A15E-A9CE7A417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051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531D-3BC3-406A-A71F-436406A741B3}" type="datetimeFigureOut">
              <a:rPr lang="ru-RU" smtClean="0"/>
              <a:t>11.03.2015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6ABB-7E0A-4FDC-A15E-A9CE7A417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337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531D-3BC3-406A-A71F-436406A741B3}" type="datetimeFigureOut">
              <a:rPr lang="ru-RU" smtClean="0"/>
              <a:t>11.03.2015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6ABB-7E0A-4FDC-A15E-A9CE7A417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473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531D-3BC3-406A-A71F-436406A741B3}" type="datetimeFigureOut">
              <a:rPr lang="ru-RU" smtClean="0"/>
              <a:t>11.03.2015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6ABB-7E0A-4FDC-A15E-A9CE7A417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44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531D-3BC3-406A-A71F-436406A741B3}" type="datetimeFigureOut">
              <a:rPr lang="ru-RU" smtClean="0"/>
              <a:t>11.03.2015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6ABB-7E0A-4FDC-A15E-A9CE7A417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885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4531D-3BC3-406A-A71F-436406A741B3}" type="datetimeFigureOut">
              <a:rPr lang="ru-RU" smtClean="0"/>
              <a:t>11.03.2015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86ABB-7E0A-4FDC-A15E-A9CE7A417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14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930"/>
            <a:ext cx="12192000" cy="615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9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99"/>
            <a:ext cx="12189922" cy="62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21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87"/>
            <a:ext cx="12222770" cy="629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11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118"/>
            <a:ext cx="12192000" cy="62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62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150"/>
            <a:ext cx="12192000" cy="62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10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556"/>
            <a:ext cx="12192000" cy="62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23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995"/>
            <a:ext cx="12192000" cy="62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97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555"/>
            <a:ext cx="12192000" cy="62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92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557"/>
            <a:ext cx="12192000" cy="62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80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773"/>
            <a:ext cx="12192000" cy="62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87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189"/>
            <a:ext cx="12189922" cy="62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4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554"/>
            <a:ext cx="12192000" cy="62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68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844"/>
            <a:ext cx="12189922" cy="62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22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555"/>
            <a:ext cx="12192000" cy="62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529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Широкоэкранный</PresentationFormat>
  <Paragraphs>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???? ??????</dc:creator>
  <cp:lastModifiedBy>???? ??????</cp:lastModifiedBy>
  <cp:revision>2</cp:revision>
  <dcterms:created xsi:type="dcterms:W3CDTF">2015-03-11T12:05:08Z</dcterms:created>
  <dcterms:modified xsi:type="dcterms:W3CDTF">2015-03-11T12:11:35Z</dcterms:modified>
</cp:coreProperties>
</file>